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1"/>
  </p:notes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2" r:id="rId25"/>
    <p:sldId id="281" r:id="rId26"/>
    <p:sldId id="283" r:id="rId27"/>
    <p:sldId id="284" r:id="rId28"/>
    <p:sldId id="285" r:id="rId29"/>
    <p:sldId id="28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11/10/2023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ee.com/yasenstar/learn_latex" TargetMode="External"/><Relationship Id="rId5" Type="http://schemas.openxmlformats.org/officeDocument/2006/relationships/hyperlink" Target="https://github.com/yasenstar/learn_latex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hyperlink" Target="https://gitee.com/yasenstar/learn_latex" TargetMode="External"/><Relationship Id="rId4" Type="http://schemas.openxmlformats.org/officeDocument/2006/relationships/hyperlink" Target="https://github.com/yasenstar/learn_late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68" y="1210408"/>
            <a:ext cx="9906001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3043036"/>
            <a:ext cx="7274111" cy="1140644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001 –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开篇和实践介绍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Opening</a:t>
            </a:r>
            <a:endParaRPr lang="en-US" sz="4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475" y="1210408"/>
            <a:ext cx="2895600" cy="419100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2657584" y="5647592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6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010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3.6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正式排版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C33867-8B1D-B8E2-38B1-494A218A6E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825" y="2007584"/>
            <a:ext cx="6257925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0332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011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3.7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计数器和列表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77B0D9-E945-5CD8-B75F-8DBAABE19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1828" y="1538001"/>
            <a:ext cx="6306652" cy="42473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18172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012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3.8(1)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浮动体和图片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DF896D-6D29-D28F-4356-B0237FAE8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7078" y="1538001"/>
            <a:ext cx="5974415" cy="4208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6790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013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3.8(2)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表格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AAC80F-4D0D-A4BC-14E9-17E815F81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0088" y="2500445"/>
            <a:ext cx="6282237" cy="2500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8033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014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3.9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页面设置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3FEBD0-6D63-D75B-D988-3C0A5B9945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1002" y="2038741"/>
            <a:ext cx="6073829" cy="3146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1733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015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3.10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抄录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typeset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2C464D-C8EE-8E7E-88D8-2469DE1506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2463" y="2069496"/>
            <a:ext cx="6724650" cy="2733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0718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016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3.10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代码环境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A532EC-B71D-44C6-A05E-7BA29AFC5E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6603" y="1538001"/>
            <a:ext cx="4657276" cy="4246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7713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017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3.11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分栏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Multi Column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23B8C9-AF19-E470-F940-85047860A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2867" y="1574426"/>
            <a:ext cx="4700752" cy="4175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7205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77500" lnSpcReduction="20000"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018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3.12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文档拆分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3.13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西文排版和其他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4CF789-5C5F-9679-96EC-D123F40B14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3246" y="1837592"/>
            <a:ext cx="6649079" cy="3495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2823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2688768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019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数学排版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4.1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行内和行间公式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256A75-D4D3-47FF-2E22-2F90F72664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9187" y="1718548"/>
            <a:ext cx="6288454" cy="3942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6667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002 –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的环境配置</a:t>
            </a:r>
            <a:endParaRPr lang="en-US" altLang="zh-CN" sz="4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 Editing Environment Setup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2C6CFD-28F7-2C6F-17B7-D0A31F214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059" y="987576"/>
            <a:ext cx="4390121" cy="4776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0809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2688768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020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数学排版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4.2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空格 字号 数学字体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FBDECF-EAA2-D7BD-34BE-58468179D9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3836" y="1610670"/>
            <a:ext cx="4882787" cy="4060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69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2688768"/>
          </a:xfrm>
        </p:spPr>
        <p:txBody>
          <a:bodyPr anchor="ctr" anchorCtr="0">
            <a:normAutofit fontScale="85000" lnSpcReduction="20000"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021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数学排版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基本数学命令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-1</a:t>
            </a:r>
          </a:p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4.3.1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上下标与虚位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1B6653-E27B-1C36-2B51-8B3511F32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0992" y="1634717"/>
            <a:ext cx="5067379" cy="4148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2319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2688768"/>
          </a:xfrm>
        </p:spPr>
        <p:txBody>
          <a:bodyPr anchor="ctr" anchorCtr="0">
            <a:normAutofit fontScale="85000" lnSpcReduction="20000"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022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数学排版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基本数学命令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-2</a:t>
            </a:r>
          </a:p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4.3.2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微分与积分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7A256D-923C-A52B-AA2B-AAD166260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8599" y="1759666"/>
            <a:ext cx="5076825" cy="3762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4781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2688768"/>
          </a:xfrm>
        </p:spPr>
        <p:txBody>
          <a:bodyPr anchor="ctr" anchorCtr="0">
            <a:normAutofit fontScale="85000" lnSpcReduction="20000"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023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数学排版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基本数学命令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-3</a:t>
            </a:r>
          </a:p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4.3.3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分式 根式 堆叠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93D1ED-CD83-6CD0-98AB-53F97B0688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301" y="1734022"/>
            <a:ext cx="4522332" cy="3813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151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2688768"/>
          </a:xfrm>
        </p:spPr>
        <p:txBody>
          <a:bodyPr anchor="ctr" anchorCtr="0">
            <a:normAutofit fontScale="62500" lnSpcReduction="20000"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024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数学排版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基本数学命令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-4</a:t>
            </a:r>
          </a:p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4.3.4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累加和累积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4.3.5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矩阵和省略号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09697D-1EC5-127C-5B2A-A12B349356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6504" y="1719533"/>
            <a:ext cx="4630615" cy="4043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38011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2688768"/>
          </a:xfrm>
        </p:spPr>
        <p:txBody>
          <a:bodyPr anchor="ctr" anchorCtr="0">
            <a:normAutofit fontScale="62500" lnSpcReduction="20000"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025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数学排版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基本数学命令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-4</a:t>
            </a:r>
          </a:p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4.3.6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分段函数和联立方程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4.3.7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多行公式和编号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016A84-AA5B-FF90-B468-2962EF4CC2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6254" y="1604280"/>
            <a:ext cx="4983174" cy="4073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0521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2688768"/>
          </a:xfrm>
        </p:spPr>
        <p:txBody>
          <a:bodyPr anchor="ctr" anchorCtr="0">
            <a:normAutofit fontScale="85000" lnSpcReduction="20000"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026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数学排版</a:t>
            </a:r>
            <a:endParaRPr lang="en-US" altLang="zh-CN" sz="40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基本数学命令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-4</a:t>
            </a:r>
          </a:p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4.3.8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二项式 </a:t>
            </a:r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4.3.9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定理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BF9DA2-60C8-B97A-ADD0-32D84D9B17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9024" y="1700886"/>
            <a:ext cx="4775790" cy="3879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7151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003 – 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的环境配置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(Cont.)</a:t>
            </a:r>
          </a:p>
          <a:p>
            <a:r>
              <a:rPr 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LaTeX Editing Environment Setup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2C6CFD-28F7-2C6F-17B7-D0A31F214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059" y="987576"/>
            <a:ext cx="4390121" cy="4776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2695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85000" lnSpcReduction="10000"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004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 3.1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认识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</a:p>
          <a:p>
            <a:pPr lvl="1"/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3.1.1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命令与环境</a:t>
            </a:r>
            <a:endParaRPr lang="en-US" altLang="zh-CN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/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3.1.2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保留字符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B377D3-EFCB-50DD-EF37-D9B7CC30D4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8652" y="572822"/>
            <a:ext cx="3865489" cy="5088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204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 fontScale="92500"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005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 3.1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认识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</a:p>
          <a:p>
            <a:pPr lvl="1"/>
            <a:r>
              <a:rPr 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3.1.3 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导言区，</a:t>
            </a:r>
            <a:r>
              <a:rPr 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3.1.4 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文档输出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F6E0B8-3BA7-13E9-4B29-0899375390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7178" y="659423"/>
            <a:ext cx="4229007" cy="5001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2353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006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3.2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标点与强调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21D3AC-6E28-F3FB-97CF-D01BA58CA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3874" y="1719533"/>
            <a:ext cx="5092878" cy="4066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3760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007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3.3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格式控制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A34262-5468-BA93-A331-41E6142F65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7137" y="1538001"/>
            <a:ext cx="5805188" cy="43211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7336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008 –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3.4 </a:t>
            </a:r>
            <a:r>
              <a:rPr lang="zh-CN" altLang="en-US" sz="3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字体和颜色</a:t>
            </a:r>
            <a:endParaRPr 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C24208-3947-F29C-E2F0-B5C710FCE4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5234" y="1538001"/>
            <a:ext cx="4568494" cy="4177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9798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-1327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24" y="255620"/>
            <a:ext cx="6288454" cy="1463913"/>
          </a:xfrm>
        </p:spPr>
        <p:txBody>
          <a:bodyPr anchor="ctr" anchorCtr="0">
            <a:normAutofit/>
          </a:bodyPr>
          <a:lstStyle/>
          <a:p>
            <a:r>
              <a:rPr lang="zh-CN" altLang="en-US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简单高效</a:t>
            </a: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b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400" cap="none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Simple &amp; Effective LaTeX</a:t>
            </a:r>
            <a:endParaRPr lang="en-US" sz="4400" cap="none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75" y="2296470"/>
            <a:ext cx="7274111" cy="1845833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009 –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LaTeX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 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–</a:t>
            </a:r>
          </a:p>
          <a:p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3.5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引用与注释</a:t>
            </a:r>
            <a:endParaRPr lang="en-US" sz="36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0057A-B2D0-7C40-BC5B-421CDB3F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3" y="437154"/>
            <a:ext cx="760585" cy="11008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FB7B587-CFA8-1441-F77B-E25376A983CB}"/>
              </a:ext>
            </a:extLst>
          </p:cNvPr>
          <p:cNvSpPr txBox="1">
            <a:spLocks/>
          </p:cNvSpPr>
          <p:nvPr/>
        </p:nvSpPr>
        <p:spPr>
          <a:xfrm>
            <a:off x="649675" y="5859104"/>
            <a:ext cx="7274111" cy="8010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GitHub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4"/>
              </a:rPr>
              <a:t>https://github.com/yasenstar/learn_latex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Gitee address: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5"/>
              </a:rPr>
              <a:t>https://gitee.com/yasenstar/learn_latex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D9560D-EC6B-E242-30D1-7AE2679A14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1418" y="1538002"/>
            <a:ext cx="6356314" cy="4268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4611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http://purl.org/dc/dcmitype/"/>
    <ds:schemaRef ds:uri="http://www.w3.org/XML/1998/namespace"/>
    <ds:schemaRef ds:uri="16c05727-aa75-4e4a-9b5f-8a80a1165891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13690</TotalTime>
  <Words>1329</Words>
  <Application>Microsoft Office PowerPoint</Application>
  <PresentationFormat>Widescreen</PresentationFormat>
  <Paragraphs>147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华文新魏</vt:lpstr>
      <vt:lpstr>Arial</vt:lpstr>
      <vt:lpstr>Calibri</vt:lpstr>
      <vt:lpstr>Consolas</vt:lpstr>
      <vt:lpstr>Tw Cen MT</vt:lpstr>
      <vt:lpstr>Circuit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  <vt:lpstr>简单高效LaTeX Simple &amp; Effective LaTeX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Zhao Xiaoqi</dc:creator>
  <cp:lastModifiedBy>Zhao Xiaoqi</cp:lastModifiedBy>
  <cp:revision>39</cp:revision>
  <dcterms:created xsi:type="dcterms:W3CDTF">2023-11-01T13:38:42Z</dcterms:created>
  <dcterms:modified xsi:type="dcterms:W3CDTF">2023-11-12T01:15:47Z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2023-11-01T14:43:28Z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031d56dd-8a47-4c6b-a226-8c9255a388db</vt:lpwstr>
  </property>
  <property fmtid="{D5CDD505-2E9C-101B-9397-08002B2CF9AE}" pid="9" name="MSIP_Label_19540963-e559-4020-8a90-fe8a502c2801_ContentBits">
    <vt:lpwstr>0</vt:lpwstr>
  </property>
</Properties>
</file>